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640960" cy="2304256"/>
          </a:xfrm>
        </p:spPr>
        <p:txBody>
          <a:bodyPr>
            <a:noAutofit/>
          </a:bodyPr>
          <a:lstStyle/>
          <a:p>
            <a:r>
              <a:rPr lang="zh-TW" altLang="en-US" sz="8800" dirty="0" smtClean="0">
                <a:solidFill>
                  <a:srgbClr val="7030A0"/>
                </a:solidFill>
                <a:latin typeface="華康水波體" panose="020B0509000000000000" pitchFamily="49" charset="-120"/>
                <a:ea typeface="華康水波體" panose="020B0509000000000000" pitchFamily="49" charset="-120"/>
              </a:rPr>
              <a:t>文字的對話</a:t>
            </a:r>
            <a:endParaRPr lang="zh-TW" altLang="en-US" sz="8800" dirty="0">
              <a:solidFill>
                <a:srgbClr val="7030A0"/>
              </a:solidFill>
              <a:latin typeface="華康水波體" panose="020B0509000000000000" pitchFamily="49" charset="-120"/>
              <a:ea typeface="華康水波體" panose="020B05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71600" y="2564905"/>
            <a:ext cx="5760640" cy="194421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002060"/>
                </a:solidFill>
                <a:latin typeface="華康布丁體W7" panose="040B0709000000000000" pitchFamily="81" charset="-120"/>
                <a:ea typeface="華康布丁體W7" panose="040B0709000000000000" pitchFamily="81" charset="-120"/>
              </a:rPr>
              <a:t>製作者：林郁家     </a:t>
            </a:r>
            <a:endParaRPr lang="en-US" altLang="zh-TW" sz="4000" dirty="0" smtClean="0">
              <a:solidFill>
                <a:srgbClr val="002060"/>
              </a:solidFill>
              <a:latin typeface="華康布丁體W7" panose="040B0709000000000000" pitchFamily="81" charset="-120"/>
              <a:ea typeface="華康布丁體W7" panose="040B0709000000000000" pitchFamily="81" charset="-120"/>
            </a:endParaRPr>
          </a:p>
          <a:p>
            <a:r>
              <a:rPr lang="zh-TW" altLang="en-US" sz="4000" dirty="0">
                <a:solidFill>
                  <a:srgbClr val="002060"/>
                </a:solidFill>
                <a:latin typeface="華康布丁體W7" panose="040B0709000000000000" pitchFamily="81" charset="-120"/>
                <a:ea typeface="華康布丁體W7" panose="040B0709000000000000" pitchFamily="81" charset="-120"/>
              </a:rPr>
              <a:t>指導</a:t>
            </a:r>
            <a:r>
              <a:rPr lang="zh-TW" altLang="en-US" sz="4000" dirty="0" smtClean="0">
                <a:solidFill>
                  <a:srgbClr val="002060"/>
                </a:solidFill>
                <a:latin typeface="華康布丁體W7" panose="040B0709000000000000" pitchFamily="81" charset="-120"/>
                <a:ea typeface="華康布丁體W7" panose="040B0709000000000000" pitchFamily="81" charset="-120"/>
              </a:rPr>
              <a:t>老師：鄭綺瑩老師 </a:t>
            </a:r>
            <a:endParaRPr lang="zh-TW" altLang="en-US" sz="4000" dirty="0">
              <a:solidFill>
                <a:srgbClr val="002060"/>
              </a:solidFill>
              <a:latin typeface="華康布丁體W7" panose="040B0709000000000000" pitchFamily="81" charset="-120"/>
              <a:ea typeface="華康布丁體W7" panose="040B07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68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445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5948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zh-TW" altLang="en-US" sz="9600" dirty="0" smtClean="0">
                <a:latin typeface="華康平劇體W7(P)" panose="040B0700000000000000" pitchFamily="82" charset="-120"/>
                <a:ea typeface="華康平劇體W7(P)" panose="040B0700000000000000" pitchFamily="82" charset="-120"/>
              </a:rPr>
              <a:t>    </a:t>
            </a:r>
            <a:r>
              <a:rPr lang="zh-TW" altLang="en-US" dirty="0" smtClean="0">
                <a:latin typeface="華康平劇體W7(P)" panose="040B0700000000000000" pitchFamily="82" charset="-120"/>
                <a:ea typeface="華康平劇體W7(P)" panose="040B0700000000000000" pitchFamily="82" charset="-120"/>
              </a:rPr>
              <a:t>  </a:t>
            </a:r>
            <a:r>
              <a:rPr lang="zh-TW" altLang="en-US" dirty="0" smtClean="0"/>
              <a:t>                                                     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sz="9600" dirty="0">
                <a:latin typeface="華康平劇體W7(P)" panose="040B0700000000000000" pitchFamily="82" charset="-120"/>
                <a:ea typeface="華康平劇體W7(P)" panose="040B0700000000000000" pitchFamily="82" charset="-120"/>
              </a:rPr>
              <a:t> </a:t>
            </a:r>
            <a:r>
              <a:rPr lang="zh-TW" altLang="en-US" sz="9600" dirty="0" smtClean="0">
                <a:latin typeface="華康平劇體W7(P)" panose="040B0700000000000000" pitchFamily="82" charset="-120"/>
                <a:ea typeface="華康平劇體W7(P)" panose="040B0700000000000000" pitchFamily="82" charset="-120"/>
              </a:rPr>
              <a:t>弋         戈   </a:t>
            </a:r>
            <a:endParaRPr lang="zh-TW" altLang="en-US" sz="9600" dirty="0">
              <a:latin typeface="華康平劇體W7(P)" panose="040B0700000000000000" pitchFamily="82" charset="-120"/>
              <a:ea typeface="華康平劇體W7(P)" panose="040B0700000000000000" pitchFamily="82" charset="-120"/>
            </a:endParaRPr>
          </a:p>
          <a:p>
            <a:pPr marL="109728" indent="0">
              <a:buNone/>
            </a:pPr>
            <a:endParaRPr lang="en-US" altLang="zh-TW" sz="9600" dirty="0">
              <a:latin typeface="華康平劇體W7(P)" panose="040B0700000000000000" pitchFamily="82" charset="-120"/>
              <a:ea typeface="華康平劇體W7(P)" panose="040B0700000000000000" pitchFamily="82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1.</a:t>
            </a:r>
            <a:r>
              <a:rPr lang="zh-TW" altLang="en-US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弋對戈說</a:t>
            </a:r>
            <a:r>
              <a:rPr lang="en-US" altLang="zh-TW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---</a:t>
            </a:r>
            <a:endParaRPr lang="zh-TW" altLang="en-US" dirty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4" name="圓角矩形圖說文字 3"/>
          <p:cNvSpPr/>
          <p:nvPr/>
        </p:nvSpPr>
        <p:spPr>
          <a:xfrm>
            <a:off x="5076056" y="1268760"/>
            <a:ext cx="2736304" cy="1936987"/>
          </a:xfrm>
          <a:prstGeom prst="wedgeRoundRect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你才是呢</a:t>
            </a:r>
            <a:r>
              <a:rPr lang="zh-TW" altLang="en-US" sz="2400" dirty="0" smtClean="0">
                <a:latin typeface="新細明體"/>
                <a:ea typeface="新細明體"/>
              </a:rPr>
              <a:t>！怎麼斷了一條腿？</a:t>
            </a:r>
            <a:endParaRPr lang="zh-TW" altLang="en-US" sz="2400" dirty="0"/>
          </a:p>
        </p:txBody>
      </p:sp>
      <p:sp>
        <p:nvSpPr>
          <p:cNvPr id="6" name="圓角矩形圖說文字 5"/>
          <p:cNvSpPr/>
          <p:nvPr/>
        </p:nvSpPr>
        <p:spPr>
          <a:xfrm>
            <a:off x="1619672" y="1268760"/>
            <a:ext cx="2520280" cy="1936987"/>
          </a:xfrm>
          <a:prstGeom prst="wedgeRound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為什麼你的肚子上有個這麼大的傷口</a:t>
            </a:r>
            <a:r>
              <a:rPr lang="zh-TW" altLang="en-US" sz="2400" dirty="0" smtClean="0">
                <a:latin typeface="新細明體"/>
                <a:ea typeface="新細明體"/>
              </a:rPr>
              <a:t>？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1391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680520"/>
          </a:xfrm>
        </p:spPr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endParaRPr lang="en-US" altLang="zh-TW" sz="9600" dirty="0"/>
          </a:p>
          <a:p>
            <a:pPr marL="109728" indent="0">
              <a:buNone/>
            </a:pPr>
            <a:endParaRPr lang="en-US" altLang="zh-TW" sz="9600" dirty="0"/>
          </a:p>
          <a:p>
            <a:pPr marL="109728" indent="0">
              <a:buNone/>
            </a:pPr>
            <a:endParaRPr lang="en-US" altLang="zh-TW" sz="15400" dirty="0" smtClean="0"/>
          </a:p>
          <a:p>
            <a:pPr marL="109728" indent="0">
              <a:buNone/>
            </a:pPr>
            <a:endParaRPr lang="en-US" altLang="zh-TW" sz="15400" dirty="0" smtClean="0"/>
          </a:p>
          <a:p>
            <a:pPr marL="109728" indent="0">
              <a:buNone/>
            </a:pPr>
            <a:endParaRPr lang="en-US" altLang="zh-TW" sz="15400" dirty="0"/>
          </a:p>
          <a:p>
            <a:pPr marL="109728" indent="0">
              <a:buNone/>
            </a:pPr>
            <a:r>
              <a:rPr lang="zh-TW" altLang="en-US" sz="38400" dirty="0" smtClean="0">
                <a:latin typeface="華康平劇體W7(P)" panose="040B0700000000000000" pitchFamily="82" charset="-120"/>
                <a:ea typeface="華康平劇體W7(P)" panose="040B0700000000000000" pitchFamily="82" charset="-120"/>
              </a:rPr>
              <a:t>兩 </a:t>
            </a:r>
            <a:r>
              <a:rPr lang="zh-TW" altLang="en-US" sz="38400" dirty="0" smtClean="0"/>
              <a:t>  </a:t>
            </a:r>
            <a:r>
              <a:rPr lang="zh-TW" altLang="en-US" sz="9600" dirty="0" smtClean="0"/>
              <a:t>                          </a:t>
            </a:r>
            <a:r>
              <a:rPr lang="zh-TW" altLang="en-US" sz="38400" dirty="0" smtClean="0">
                <a:latin typeface="華康平劇體W7(P)" panose="040B0700000000000000" pitchFamily="82" charset="-120"/>
                <a:ea typeface="華康平劇體W7(P)" panose="040B0700000000000000" pitchFamily="82" charset="-120"/>
              </a:rPr>
              <a:t>丙 </a:t>
            </a:r>
            <a:r>
              <a:rPr lang="zh-TW" altLang="en-US" sz="38400" dirty="0" smtClean="0"/>
              <a:t>  </a:t>
            </a:r>
            <a:r>
              <a:rPr lang="zh-TW" altLang="en-US" sz="9600" dirty="0" smtClean="0"/>
              <a:t>                      </a:t>
            </a:r>
            <a:endParaRPr lang="en-US" altLang="zh-TW" sz="9600" dirty="0" smtClean="0"/>
          </a:p>
          <a:p>
            <a:pPr marL="109728" indent="0">
              <a:buNone/>
            </a:pPr>
            <a:endParaRPr lang="en-US" altLang="zh-TW" sz="9600" dirty="0"/>
          </a:p>
          <a:p>
            <a:pPr marL="109728" indent="0">
              <a:buNone/>
            </a:pPr>
            <a:endParaRPr lang="en-US" altLang="zh-TW" sz="9600" dirty="0"/>
          </a:p>
          <a:p>
            <a:pPr marL="109728" indent="0">
              <a:buNone/>
            </a:pPr>
            <a:r>
              <a:rPr lang="zh-TW" altLang="en-US" dirty="0" smtClean="0"/>
              <a:t>                                                                     </a:t>
            </a:r>
            <a:endParaRPr lang="zh-TW" altLang="en-US" sz="9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36104"/>
          </a:xfrm>
        </p:spPr>
        <p:txBody>
          <a:bodyPr/>
          <a:lstStyle/>
          <a:p>
            <a:r>
              <a:rPr lang="en-US" altLang="zh-TW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2.</a:t>
            </a:r>
            <a:r>
              <a:rPr lang="zh-TW" altLang="en-US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兩對丙說</a:t>
            </a:r>
            <a:r>
              <a:rPr lang="en-US" altLang="zh-TW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---</a:t>
            </a:r>
            <a:endParaRPr lang="zh-TW" altLang="en-US" dirty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4" name="矩形圖說文字 3"/>
          <p:cNvSpPr/>
          <p:nvPr/>
        </p:nvSpPr>
        <p:spPr>
          <a:xfrm>
            <a:off x="38224" y="1418444"/>
            <a:ext cx="3741688" cy="1816968"/>
          </a:xfrm>
          <a:prstGeom prst="wedgeRect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我的小孩比你多一個</a:t>
            </a:r>
            <a:r>
              <a:rPr lang="zh-TW" altLang="en-US" sz="2400" dirty="0" smtClean="0">
                <a:latin typeface="新細明體"/>
                <a:ea typeface="新細明體"/>
              </a:rPr>
              <a:t>！</a:t>
            </a:r>
            <a:endParaRPr lang="zh-TW" altLang="en-US" sz="2400" dirty="0"/>
          </a:p>
        </p:txBody>
      </p:sp>
      <p:sp>
        <p:nvSpPr>
          <p:cNvPr id="6" name="矩形圖說文字 5"/>
          <p:cNvSpPr/>
          <p:nvPr/>
        </p:nvSpPr>
        <p:spPr>
          <a:xfrm>
            <a:off x="5004048" y="1418444"/>
            <a:ext cx="3888432" cy="1816968"/>
          </a:xfrm>
          <a:prstGeom prst="wedge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沒關係</a:t>
            </a:r>
            <a:r>
              <a:rPr lang="zh-TW" altLang="en-US" sz="2400" dirty="0" smtClean="0">
                <a:latin typeface="新細明體"/>
                <a:ea typeface="新細明體"/>
              </a:rPr>
              <a:t>！我養一個小孩就夠了！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1536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zh-TW" altLang="en-US" sz="9600" dirty="0" smtClean="0">
                <a:latin typeface="華康平劇體W7" panose="040B0709000000000000" pitchFamily="81" charset="-120"/>
                <a:ea typeface="華康平劇體W7" panose="040B0709000000000000" pitchFamily="81" charset="-120"/>
              </a:rPr>
              <a:t>                   夫       天</a:t>
            </a:r>
            <a:endParaRPr lang="zh-TW" altLang="en-US" sz="9600" dirty="0">
              <a:latin typeface="華康平劇體W7" panose="040B0709000000000000" pitchFamily="81" charset="-120"/>
              <a:ea typeface="華康平劇體W7" panose="040B0709000000000000" pitchFamily="81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3.</a:t>
            </a:r>
            <a:r>
              <a:rPr lang="zh-TW" altLang="en-US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夫對天說</a:t>
            </a:r>
            <a:r>
              <a:rPr lang="en-US" altLang="zh-TW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---</a:t>
            </a:r>
            <a:endParaRPr lang="zh-TW" altLang="en-US" dirty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5" name="橢圓形圖說文字 4"/>
          <p:cNvSpPr/>
          <p:nvPr/>
        </p:nvSpPr>
        <p:spPr>
          <a:xfrm>
            <a:off x="5508104" y="548680"/>
            <a:ext cx="3312368" cy="2304256"/>
          </a:xfrm>
          <a:prstGeom prst="wedgeEllipse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一般人沒有天線</a:t>
            </a:r>
            <a:r>
              <a:rPr lang="zh-TW" altLang="en-US" sz="2400" dirty="0" smtClean="0">
                <a:latin typeface="新細明體"/>
                <a:ea typeface="新細明體"/>
              </a:rPr>
              <a:t>！</a:t>
            </a:r>
            <a:endParaRPr lang="zh-TW" altLang="en-US" sz="2400" dirty="0"/>
          </a:p>
        </p:txBody>
      </p:sp>
      <p:sp>
        <p:nvSpPr>
          <p:cNvPr id="6" name="橢圓形圖說文字 5"/>
          <p:cNvSpPr/>
          <p:nvPr/>
        </p:nvSpPr>
        <p:spPr>
          <a:xfrm>
            <a:off x="1115616" y="1196752"/>
            <a:ext cx="3312368" cy="2304256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奇怪</a:t>
            </a:r>
            <a:r>
              <a:rPr lang="zh-TW" altLang="en-US" sz="2400" dirty="0" smtClean="0">
                <a:latin typeface="新細明體"/>
                <a:ea typeface="新細明體"/>
              </a:rPr>
              <a:t>，他的天線怎麼斷了？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41814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zh-TW" altLang="en-US" sz="9600" dirty="0" smtClean="0">
                <a:latin typeface="華康平劇體W7" panose="040B0709000000000000" pitchFamily="81" charset="-120"/>
                <a:ea typeface="華康平劇體W7" panose="040B0709000000000000" pitchFamily="81" charset="-120"/>
              </a:rPr>
              <a:t>              木       本</a:t>
            </a:r>
            <a:endParaRPr lang="zh-TW" altLang="en-US" sz="9600" dirty="0">
              <a:latin typeface="華康平劇體W7" panose="040B0709000000000000" pitchFamily="81" charset="-120"/>
              <a:ea typeface="華康平劇體W7" panose="040B0709000000000000" pitchFamily="81" charset="-120"/>
            </a:endParaRPr>
          </a:p>
          <a:p>
            <a:pPr marL="109728" indent="0">
              <a:buNone/>
            </a:pPr>
            <a:endParaRPr lang="zh-TW" altLang="en-US" sz="9600" dirty="0">
              <a:latin typeface="華康平劇體W7" panose="040B0709000000000000" pitchFamily="81" charset="-120"/>
              <a:ea typeface="華康平劇體W7" panose="040B0709000000000000" pitchFamily="81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4.</a:t>
            </a:r>
            <a:r>
              <a:rPr lang="zh-TW" altLang="en-US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木對本說</a:t>
            </a:r>
            <a:r>
              <a:rPr lang="en-US" altLang="zh-TW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---</a:t>
            </a:r>
            <a:endParaRPr lang="zh-TW" altLang="en-US" dirty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4" name="雲朵形圖說文字 3"/>
          <p:cNvSpPr/>
          <p:nvPr/>
        </p:nvSpPr>
        <p:spPr>
          <a:xfrm>
            <a:off x="1043608" y="1412776"/>
            <a:ext cx="3510384" cy="1872208"/>
          </a:xfrm>
          <a:prstGeom prst="cloud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怎麼會有人的腳是橫著長</a:t>
            </a:r>
            <a:r>
              <a:rPr lang="zh-TW" altLang="en-US" sz="2400" dirty="0" smtClean="0">
                <a:latin typeface="新細明體"/>
                <a:ea typeface="新細明體"/>
              </a:rPr>
              <a:t>？</a:t>
            </a:r>
            <a:endParaRPr lang="zh-TW" altLang="en-US" sz="2400" dirty="0"/>
          </a:p>
        </p:txBody>
      </p:sp>
      <p:sp>
        <p:nvSpPr>
          <p:cNvPr id="5" name="雲朵形圖說文字 4"/>
          <p:cNvSpPr/>
          <p:nvPr/>
        </p:nvSpPr>
        <p:spPr>
          <a:xfrm>
            <a:off x="5364088" y="1124744"/>
            <a:ext cx="3510384" cy="1872208"/>
          </a:xfrm>
          <a:prstGeom prst="cloud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你還說我</a:t>
            </a:r>
            <a:r>
              <a:rPr lang="zh-TW" altLang="en-US" sz="2400" dirty="0">
                <a:latin typeface="新細明體"/>
                <a:ea typeface="新細明體"/>
              </a:rPr>
              <a:t>！</a:t>
            </a:r>
            <a:r>
              <a:rPr lang="zh-TW" altLang="en-US" sz="2400" dirty="0" smtClean="0">
                <a:latin typeface="新細明體"/>
                <a:ea typeface="新細明體"/>
              </a:rPr>
              <a:t>你自己都少了腳！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7250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zh-TW" altLang="en-US" sz="9600" dirty="0" smtClean="0">
                <a:latin typeface="華康平劇體W7" panose="040B0709000000000000" pitchFamily="81" charset="-120"/>
                <a:ea typeface="華康平劇體W7" panose="040B0709000000000000" pitchFamily="81" charset="-120"/>
              </a:rPr>
              <a:t>                良      艮</a:t>
            </a:r>
            <a:endParaRPr lang="zh-TW" altLang="en-US" sz="9600" dirty="0">
              <a:latin typeface="華康平劇體W7" panose="040B0709000000000000" pitchFamily="81" charset="-120"/>
              <a:ea typeface="華康平劇體W7" panose="040B0709000000000000" pitchFamily="81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5.</a:t>
            </a:r>
            <a:r>
              <a:rPr lang="zh-TW" altLang="en-US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良對艮說</a:t>
            </a:r>
            <a:r>
              <a:rPr lang="en-US" altLang="zh-TW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---</a:t>
            </a:r>
            <a:endParaRPr lang="zh-TW" altLang="en-US" dirty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7" name="圓角矩形圖說文字 6"/>
          <p:cNvSpPr/>
          <p:nvPr/>
        </p:nvSpPr>
        <p:spPr>
          <a:xfrm>
            <a:off x="971600" y="1340768"/>
            <a:ext cx="3168352" cy="1728192"/>
          </a:xfrm>
          <a:prstGeom prst="wedgeRound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你的頭消失了</a:t>
            </a:r>
            <a:r>
              <a:rPr lang="zh-TW" altLang="en-US" sz="2400" dirty="0" smtClean="0">
                <a:latin typeface="新細明體"/>
                <a:ea typeface="新細明體"/>
              </a:rPr>
              <a:t>！</a:t>
            </a:r>
            <a:endParaRPr lang="zh-TW" altLang="en-US" sz="2400" dirty="0"/>
          </a:p>
        </p:txBody>
      </p:sp>
      <p:sp>
        <p:nvSpPr>
          <p:cNvPr id="9" name="圓角矩形圖說文字 8"/>
          <p:cNvSpPr/>
          <p:nvPr/>
        </p:nvSpPr>
        <p:spPr>
          <a:xfrm>
            <a:off x="5076056" y="1340768"/>
            <a:ext cx="3168352" cy="1728192"/>
          </a:xfrm>
          <a:prstGeom prst="wedgeRoundRect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你好過分</a:t>
            </a:r>
            <a:r>
              <a:rPr lang="zh-TW" altLang="en-US" sz="2400" dirty="0" smtClean="0">
                <a:latin typeface="新細明體"/>
                <a:ea typeface="新細明體"/>
              </a:rPr>
              <a:t>！你居然嘲笑我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21812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0014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8897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191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</TotalTime>
  <Words>153</Words>
  <Application>Microsoft Office PowerPoint</Application>
  <PresentationFormat>如螢幕大小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匯合</vt:lpstr>
      <vt:lpstr>文字的對話</vt:lpstr>
      <vt:lpstr>1.弋對戈說---</vt:lpstr>
      <vt:lpstr>2.兩對丙說---</vt:lpstr>
      <vt:lpstr>3.夫對天說---</vt:lpstr>
      <vt:lpstr>4.木對本說---</vt:lpstr>
      <vt:lpstr>5.良對艮說---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資優班</dc:creator>
  <cp:lastModifiedBy>資優班</cp:lastModifiedBy>
  <cp:revision>26</cp:revision>
  <dcterms:created xsi:type="dcterms:W3CDTF">2019-04-15T00:12:10Z</dcterms:created>
  <dcterms:modified xsi:type="dcterms:W3CDTF">2019-04-29T00:43:31Z</dcterms:modified>
</cp:coreProperties>
</file>